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7" r:id="rId5"/>
    <p:sldId id="268" r:id="rId6"/>
    <p:sldId id="272" r:id="rId7"/>
    <p:sldId id="261" r:id="rId8"/>
    <p:sldId id="273" r:id="rId9"/>
    <p:sldId id="275" r:id="rId10"/>
    <p:sldId id="276" r:id="rId11"/>
    <p:sldId id="277" r:id="rId12"/>
    <p:sldId id="265" r:id="rId13"/>
  </p:sldIdLst>
  <p:sldSz cx="12188825" cy="6858000"/>
  <p:notesSz cx="6858000" cy="9144000"/>
  <p:defaultTextStyle>
    <a:defPPr rtl="0">
      <a:defRPr lang="ru-RU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5" autoAdjust="0"/>
    <p:restoredTop sz="94660"/>
  </p:normalViewPr>
  <p:slideViewPr>
    <p:cSldViewPr>
      <p:cViewPr varScale="1">
        <p:scale>
          <a:sx n="116" d="100"/>
          <a:sy n="116" d="100"/>
        </p:scale>
        <p:origin x="-390" y="-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79429053-DC2A-4342-ADD4-2FD729D91E2C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Щелкните, чтобы изменить стили текста образца слайда</a:t>
            </a:r>
          </a:p>
          <a:p>
            <a:pPr lvl="1" rtl="0"/>
            <a:r>
              <a:t>Второй уровень</a:t>
            </a:r>
          </a:p>
          <a:p>
            <a:pPr lvl="2" rtl="0"/>
            <a:r>
              <a:t>Третий уровень</a:t>
            </a:r>
          </a:p>
          <a:p>
            <a:pPr lvl="3" rtl="0"/>
            <a:r>
              <a:t>Четвертый уровень</a:t>
            </a:r>
          </a:p>
          <a:p>
            <a:pPr lvl="4" rtl="0"/>
            <a:r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3EBA5BD7-F043-4D1B-AA17-CD412FC534DE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диагонали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Прямая соединительная линия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Прямая соединительная линия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Прямая соединительная линия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линии снизу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Полилиния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0" name="Полилиния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1" name="Полилиния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/>
          </a:p>
        </p:txBody>
      </p:sp>
      <p:sp>
        <p:nvSpPr>
          <p:cNvPr id="22" name="Дата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23" name="Нижний колонтитул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24" name="Номер слайда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84748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996675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595886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40676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диагонали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Прямая соединительная линия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Прямая соединительная линия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36163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355764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/>
          </a:p>
        </p:txBody>
      </p:sp>
      <p:sp>
        <p:nvSpPr>
          <p:cNvPr id="5" name="Замещающий текст 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595381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назв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515229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2172478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4" name="Замещающий текст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618139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/>
          </a:p>
        </p:txBody>
      </p:sp>
      <p:sp>
        <p:nvSpPr>
          <p:cNvPr id="4" name="Замещающий текст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ru-RU"/>
              <a:t>Вставка рисунка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4223431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линии слева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Полилиния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1" name="Полилиния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4" name="Полилиния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ru"/>
              <a:t>Стиль образца заголовка</a:t>
            </a:r>
            <a:endParaRPr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ru"/>
              <a:t>Образец текста</a:t>
            </a:r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25176" y="598918"/>
            <a:ext cx="8735325" cy="2000251"/>
          </a:xfrm>
        </p:spPr>
        <p:txBody>
          <a:bodyPr rtlCol="0"/>
          <a:lstStyle/>
          <a:p>
            <a:pPr rtl="0"/>
            <a:r>
              <a:rPr lang="ru" dirty="0" smtClean="0"/>
              <a:t>Мини-игры</a:t>
            </a:r>
            <a:endParaRPr lang="ru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" dirty="0" smtClean="0"/>
              <a:t>Создатели</a:t>
            </a:r>
            <a:r>
              <a:rPr lang="en-US" dirty="0" smtClean="0"/>
              <a:t>:</a:t>
            </a:r>
            <a:endParaRPr lang="ru-RU" dirty="0" smtClean="0"/>
          </a:p>
          <a:p>
            <a:r>
              <a:rPr lang="ru-RU" dirty="0" smtClean="0"/>
              <a:t>Александров Д.С.</a:t>
            </a:r>
          </a:p>
          <a:p>
            <a:r>
              <a:rPr lang="ru-RU" dirty="0" err="1" smtClean="0"/>
              <a:t>Вошняев</a:t>
            </a:r>
            <a:r>
              <a:rPr lang="ru-RU" dirty="0" smtClean="0"/>
              <a:t> И.В.</a:t>
            </a:r>
          </a:p>
          <a:p>
            <a:r>
              <a:rPr lang="ru-RU" dirty="0" err="1" smtClean="0"/>
              <a:t>Бурмистрова</a:t>
            </a:r>
            <a:r>
              <a:rPr lang="ru-RU" dirty="0" smtClean="0"/>
              <a:t> А.</a:t>
            </a:r>
          </a:p>
          <a:p>
            <a:pPr rtl="0"/>
            <a:endParaRPr lang="en-US" dirty="0" smtClean="0"/>
          </a:p>
          <a:p>
            <a:pPr rtl="0"/>
            <a:endParaRPr lang="ru" dirty="0"/>
          </a:p>
        </p:txBody>
      </p:sp>
    </p:spTree>
    <p:extLst>
      <p:ext uri="{BB962C8B-B14F-4D97-AF65-F5344CB8AC3E}">
        <p14:creationId xmlns:p14="http://schemas.microsoft.com/office/powerpoint/2010/main" xmlns="" val="133229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1530ACD6-A3F9-4FA2-9BC2-1CC994C1E0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Идея проекта:</a:t>
            </a:r>
            <a:endParaRPr lang="en-US" dirty="0"/>
          </a:p>
          <a:p>
            <a:endParaRPr lang="ru-RU" dirty="0"/>
          </a:p>
        </p:txBody>
      </p:sp>
      <p:sp>
        <p:nvSpPr>
          <p:cNvPr id="14" name="Объект 13"/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ru-RU" dirty="0" smtClean="0"/>
              <a:t>Научится делать игры в команде</a:t>
            </a:r>
            <a:endParaRPr lang="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47BE07D-A54E-48A0-9EDD-529606D233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Актуальность проекта 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5AF96A30-28A3-4954-AAFD-AE52281977C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Нынче люди используют компьютер лишь для игр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529114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xmlns="" id="{C8179196-C71A-4E9B-98ED-3BC7149C7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Описание реализации</a:t>
            </a:r>
            <a:r>
              <a:rPr lang="ru-RU" dirty="0" smtClean="0"/>
              <a:t>:</a:t>
            </a:r>
            <a:endParaRPr lang="ru-RU" dirty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xmlns="" id="{41909BA4-2F54-4D83-B297-8BDCE578E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Проект написан на языке питон</a:t>
            </a:r>
          </a:p>
          <a:p>
            <a:r>
              <a:rPr lang="ru-RU" dirty="0" smtClean="0"/>
              <a:t>Основная библиотека </a:t>
            </a:r>
            <a:r>
              <a:rPr lang="en-US" dirty="0" err="1" smtClean="0"/>
              <a:t>pygame</a:t>
            </a:r>
            <a:endParaRPr lang="en-US" dirty="0" smtClean="0"/>
          </a:p>
          <a:p>
            <a:r>
              <a:rPr lang="ru-RU" dirty="0" smtClean="0"/>
              <a:t>Так же использовались</a:t>
            </a:r>
            <a:r>
              <a:rPr lang="en-US" dirty="0" smtClean="0"/>
              <a:t>:</a:t>
            </a:r>
            <a:r>
              <a:rPr lang="en-US" dirty="0"/>
              <a:t> </a:t>
            </a:r>
            <a:r>
              <a:rPr lang="en-US" dirty="0" smtClean="0"/>
              <a:t>random </a:t>
            </a:r>
            <a:r>
              <a:rPr lang="en-US" dirty="0" smtClean="0"/>
              <a:t>import </a:t>
            </a:r>
            <a:r>
              <a:rPr lang="en-US" dirty="0" err="1" smtClean="0"/>
              <a:t>csv</a:t>
            </a:r>
            <a:r>
              <a:rPr lang="en-US" dirty="0" smtClean="0"/>
              <a:t> </a:t>
            </a:r>
            <a:r>
              <a:rPr lang="en-US" dirty="0" err="1" smtClean="0"/>
              <a:t>fish_eat_fish</a:t>
            </a:r>
            <a:r>
              <a:rPr lang="en-US" dirty="0" smtClean="0"/>
              <a:t> </a:t>
            </a:r>
            <a:r>
              <a:rPr lang="en-US" dirty="0" err="1" smtClean="0"/>
              <a:t>kybik</a:t>
            </a:r>
            <a:r>
              <a:rPr lang="en-US" dirty="0" smtClean="0"/>
              <a:t> </a:t>
            </a:r>
            <a:r>
              <a:rPr lang="en-US" dirty="0" err="1" smtClean="0"/>
              <a:t>platformer</a:t>
            </a:r>
            <a:r>
              <a:rPr lang="en-US" dirty="0" smtClean="0"/>
              <a:t> </a:t>
            </a:r>
            <a:r>
              <a:rPr lang="en-US" dirty="0" err="1" smtClean="0"/>
              <a:t>start_window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3130107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Главное окно</a:t>
            </a:r>
            <a:endParaRPr lang="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xmlns="" id="{1FA734E6-DFBB-4ECA-AA34-D0A46DB7A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0456" y="1916832"/>
            <a:ext cx="5078677" cy="4465320"/>
          </a:xfrm>
        </p:spPr>
        <p:txBody>
          <a:bodyPr>
            <a:normAutofit/>
          </a:bodyPr>
          <a:lstStyle/>
          <a:p>
            <a:r>
              <a:rPr lang="ru-RU" dirty="0"/>
              <a:t>При нажатии на </a:t>
            </a:r>
            <a:r>
              <a:rPr lang="ru-RU" dirty="0" smtClean="0"/>
              <a:t>кнопк</a:t>
            </a:r>
            <a:r>
              <a:rPr lang="ru-RU" dirty="0" smtClean="0"/>
              <a:t>и</a:t>
            </a:r>
          </a:p>
          <a:p>
            <a:r>
              <a:rPr lang="en-US" dirty="0" smtClean="0"/>
              <a:t>g</a:t>
            </a:r>
            <a:r>
              <a:rPr lang="en-US" dirty="0" smtClean="0"/>
              <a:t>ame1</a:t>
            </a:r>
          </a:p>
          <a:p>
            <a:r>
              <a:rPr lang="en-US" dirty="0" smtClean="0"/>
              <a:t>game2</a:t>
            </a:r>
          </a:p>
          <a:p>
            <a:r>
              <a:rPr lang="en-US" dirty="0" smtClean="0"/>
              <a:t>g</a:t>
            </a:r>
            <a:r>
              <a:rPr lang="en-US" dirty="0" smtClean="0"/>
              <a:t>ame3</a:t>
            </a:r>
          </a:p>
          <a:p>
            <a:r>
              <a:rPr lang="ru-RU" dirty="0" smtClean="0"/>
              <a:t>Запускаются мини-игры</a:t>
            </a:r>
            <a:endParaRPr lang="ru-RU" dirty="0"/>
          </a:p>
          <a:p>
            <a:r>
              <a:rPr lang="ru-RU" dirty="0"/>
              <a:t>Когда нажимают на копку </a:t>
            </a:r>
            <a:r>
              <a:rPr lang="en-US" dirty="0" smtClean="0"/>
              <a:t>exit </a:t>
            </a:r>
            <a:r>
              <a:rPr lang="ru-RU" dirty="0" smtClean="0"/>
              <a:t>или нажимают на крестик игра выходит</a:t>
            </a:r>
            <a:endParaRPr lang="ru-RU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37354" y="1500174"/>
            <a:ext cx="3992523" cy="4402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672039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A31F4DE-067F-4BB7-AE71-9E5AB9AA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</a:t>
            </a:r>
            <a:r>
              <a:rPr lang="en-US" dirty="0" smtClean="0"/>
              <a:t>ame1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A9AE35E-6633-4914-9574-750C42C384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ru-RU" dirty="0" smtClean="0"/>
              <a:t>Состоит из трёх</a:t>
            </a:r>
            <a:r>
              <a:rPr lang="ru-RU" dirty="0" smtClean="0"/>
              <a:t> уровней</a:t>
            </a:r>
            <a:endParaRPr lang="ru-RU" dirty="0" smtClean="0"/>
          </a:p>
          <a:p>
            <a:r>
              <a:rPr lang="ru-RU" dirty="0" smtClean="0"/>
              <a:t>Создавалась на основе игры </a:t>
            </a:r>
            <a:r>
              <a:rPr lang="ru-RU" dirty="0" err="1" smtClean="0"/>
              <a:t>марио</a:t>
            </a:r>
            <a:endParaRPr lang="ru-RU" dirty="0" smtClean="0"/>
          </a:p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13635FD4-E096-4103-923E-AEDDBF607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80230" y="3214686"/>
            <a:ext cx="3459770" cy="2815720"/>
          </a:xfrm>
          <a:prstGeom prst="rect">
            <a:avLst/>
          </a:prstGeom>
        </p:spPr>
      </p:pic>
      <p:pic>
        <p:nvPicPr>
          <p:cNvPr id="2050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6500813" y="1838233"/>
            <a:ext cx="5078412" cy="42022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740849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A31F4DE-067F-4BB7-AE71-9E5AB9AA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game2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A9AE35E-6633-4914-9574-750C42C384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 smtClean="0"/>
              <a:t>Обычная прыгалка</a:t>
            </a:r>
          </a:p>
          <a:p>
            <a:endParaRPr lang="ru-RU" dirty="0" smtClean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13635FD4-E096-4103-923E-AEDDBF607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80230" y="3214686"/>
            <a:ext cx="3459770" cy="2815720"/>
          </a:xfrm>
          <a:prstGeom prst="rect">
            <a:avLst/>
          </a:prstGeom>
        </p:spPr>
      </p:pic>
      <p:pic>
        <p:nvPicPr>
          <p:cNvPr id="3074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6500813" y="1848420"/>
            <a:ext cx="5078412" cy="41819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740849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A31F4DE-067F-4BB7-AE71-9E5AB9AA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</a:t>
            </a:r>
            <a:r>
              <a:rPr lang="ru-RU" dirty="0" smtClean="0"/>
              <a:t>3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A9AE35E-6633-4914-9574-750C42C384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 smtClean="0"/>
              <a:t>Игра про рыбок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13635FD4-E096-4103-923E-AEDDBF607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80230" y="3214686"/>
            <a:ext cx="3459770" cy="2815720"/>
          </a:xfrm>
          <a:prstGeom prst="rect">
            <a:avLst/>
          </a:prstGeom>
        </p:spPr>
      </p:pic>
      <p:pic>
        <p:nvPicPr>
          <p:cNvPr id="4098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6500813" y="2184556"/>
            <a:ext cx="4808573" cy="388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740849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25176" y="598918"/>
            <a:ext cx="8735325" cy="2000251"/>
          </a:xfrm>
        </p:spPr>
        <p:txBody>
          <a:bodyPr rtlCol="0"/>
          <a:lstStyle/>
          <a:p>
            <a:pPr rtl="0"/>
            <a:r>
              <a:rPr lang="ru" dirty="0" smtClean="0"/>
              <a:t>Вывод</a:t>
            </a:r>
            <a:endParaRPr lang="ru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Проект вышел отличным, это не плохой опыт, думаю он сможет помочь нам в будущем</a:t>
            </a:r>
            <a:endParaRPr lang="en-US" dirty="0" smtClean="0"/>
          </a:p>
          <a:p>
            <a:pPr rtl="0"/>
            <a:endParaRPr lang="ru" dirty="0"/>
          </a:p>
        </p:txBody>
      </p:sp>
    </p:spTree>
    <p:extLst>
      <p:ext uri="{BB962C8B-B14F-4D97-AF65-F5344CB8AC3E}">
        <p14:creationId xmlns:p14="http://schemas.microsoft.com/office/powerpoint/2010/main" xmlns="" val="133229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4C11C9EE-BEBC-4A06-B4F4-3C05124FA2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xmlns="" val="3480339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хнический стиль 16 х 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_9533248_TF02787990" id="{CAAEEA41-BC0C-4D2D-A6C2-08665393EAD5}" vid="{78EFA489-A9FB-40A5-B9D2-B9FF49DC7871}"/>
    </a:ext>
  </a:extLst>
</a:theme>
</file>

<file path=ppt/theme/theme2.xml><?xml version="1.0" encoding="utf-8"?>
<a:theme xmlns:a="http://schemas.openxmlformats.org/drawingml/2006/main" name="Тема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schemas.microsoft.com/office/2006/metadata/properties"/>
    <ds:schemaRef ds:uri="4873beb7-5857-4685-be1f-d57550cc96cc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с тройной линией (широкоэкранный формат)</Template>
  <TotalTime>319</TotalTime>
  <Words>112</Words>
  <Application>Microsoft Office PowerPoint</Application>
  <PresentationFormat>Произвольный</PresentationFormat>
  <Paragraphs>31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Технический стиль 16 х 9</vt:lpstr>
      <vt:lpstr>Мини-игры</vt:lpstr>
      <vt:lpstr>Слайд 2</vt:lpstr>
      <vt:lpstr>Описание реализации:</vt:lpstr>
      <vt:lpstr>Главное окно</vt:lpstr>
      <vt:lpstr>game1</vt:lpstr>
      <vt:lpstr>game2</vt:lpstr>
      <vt:lpstr>game3</vt:lpstr>
      <vt:lpstr>Вывод</vt:lpstr>
      <vt:lpstr>Спасибо за внимание!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Шпаргалка по физике</dc:title>
  <dc:creator>Thermaltake</dc:creator>
  <cp:lastModifiedBy>Пользователь Windows</cp:lastModifiedBy>
  <cp:revision>26</cp:revision>
  <dcterms:created xsi:type="dcterms:W3CDTF">2022-11-06T19:56:34Z</dcterms:created>
  <dcterms:modified xsi:type="dcterms:W3CDTF">2023-01-15T18:32:10Z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